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3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5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2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3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FC466-4833-4B75-A5C3-F265D94CF0E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02219-3A71-404A-BD00-25AEA0C6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1532" y="708338"/>
            <a:ext cx="8062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Karimova</a:t>
            </a:r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32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Zakhra</a:t>
            </a:r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en-US" sz="32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Hummatova</a:t>
            </a:r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Maryam </a:t>
            </a:r>
          </a:p>
          <a:p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1459i</a:t>
            </a:r>
            <a:endParaRPr 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182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9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Andalus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3</cp:revision>
  <dcterms:created xsi:type="dcterms:W3CDTF">2022-05-10T11:01:24Z</dcterms:created>
  <dcterms:modified xsi:type="dcterms:W3CDTF">2022-05-10T11:56:18Z</dcterms:modified>
</cp:coreProperties>
</file>